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2" r:id="rId14"/>
    <p:sldId id="271" r:id="rId15"/>
    <p:sldId id="269" r:id="rId16"/>
    <p:sldId id="270" r:id="rId17"/>
    <p:sldId id="264"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 observations,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3" name="Picture 2"/>
          <p:cNvPicPr>
            <a:picLocks noChangeAspect="1"/>
          </p:cNvPicPr>
          <p:nvPr/>
        </p:nvPicPr>
        <p:blipFill>
          <a:blip r:embed="rId3"/>
          <a:stretch>
            <a:fillRect/>
          </a:stretch>
        </p:blipFill>
        <p:spPr>
          <a:xfrm>
            <a:off x="0" y="1066800"/>
            <a:ext cx="9144000" cy="5655958"/>
          </a:xfrm>
          <a:prstGeom prst="rect">
            <a:avLst/>
          </a:prstGeom>
        </p:spPr>
      </p:pic>
    </p:spTree>
    <p:extLst>
      <p:ext uri="{BB962C8B-B14F-4D97-AF65-F5344CB8AC3E}">
        <p14:creationId xmlns:p14="http://schemas.microsoft.com/office/powerpoint/2010/main" val="10654962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5" name="Picture 4"/>
          <p:cNvPicPr>
            <a:picLocks noChangeAspect="1"/>
          </p:cNvPicPr>
          <p:nvPr/>
        </p:nvPicPr>
        <p:blipFill>
          <a:blip r:embed="rId3"/>
          <a:stretch>
            <a:fillRect/>
          </a:stretch>
        </p:blipFill>
        <p:spPr>
          <a:xfrm>
            <a:off x="0" y="1066800"/>
            <a:ext cx="9144000" cy="5665173"/>
          </a:xfrm>
          <a:prstGeom prst="rect">
            <a:avLst/>
          </a:prstGeom>
        </p:spPr>
      </p:pic>
    </p:spTree>
    <p:extLst>
      <p:ext uri="{BB962C8B-B14F-4D97-AF65-F5344CB8AC3E}">
        <p14:creationId xmlns:p14="http://schemas.microsoft.com/office/powerpoint/2010/main" val="25560237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a:t>
            </a:r>
            <a:r>
              <a:rPr lang="en-US" dirty="0" smtClean="0"/>
              <a:t>building initial </a:t>
            </a:r>
            <a:r>
              <a:rPr lang="en-US" dirty="0" smtClean="0"/>
              <a:t>system prototype</a:t>
            </a:r>
          </a:p>
          <a:p>
            <a:r>
              <a:rPr lang="en-US" dirty="0" smtClean="0"/>
              <a:t>Conduct another </a:t>
            </a:r>
            <a:r>
              <a:rPr lang="en-US" dirty="0" smtClean="0"/>
              <a:t>round of user study</a:t>
            </a:r>
          </a:p>
          <a:p>
            <a:r>
              <a:rPr lang="en-US" dirty="0" smtClean="0"/>
              <a:t>Get feedback from </a:t>
            </a:r>
            <a:r>
              <a:rPr lang="en-US" dirty="0" smtClean="0"/>
              <a:t>user</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endParaRPr lang="en-US" dirty="0" smtClean="0"/>
          </a:p>
          <a:p>
            <a:pPr lvl="1"/>
            <a:r>
              <a:rPr lang="en-US" dirty="0" smtClean="0"/>
              <a:t>User Study</a:t>
            </a:r>
          </a:p>
          <a:p>
            <a:pPr lvl="1"/>
            <a:r>
              <a:rPr lang="en-US" dirty="0" smtClean="0"/>
              <a:t>System Design </a:t>
            </a:r>
            <a:endParaRPr lang="en-US" dirty="0" smtClean="0"/>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a:t>
            </a:r>
            <a:r>
              <a:rPr lang="en-US" dirty="0" smtClean="0"/>
              <a:t>challenges</a:t>
            </a:r>
          </a:p>
          <a:p>
            <a:r>
              <a:rPr lang="en-US" dirty="0" smtClean="0"/>
              <a:t>Identified </a:t>
            </a:r>
            <a:r>
              <a:rPr lang="en-US" dirty="0" smtClean="0"/>
              <a:t>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a:t>
            </a:r>
            <a:r>
              <a:rPr lang="en-US" dirty="0" smtClean="0"/>
              <a:t>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10925</TotalTime>
  <Words>1083</Words>
  <Application>Microsoft Macintosh PowerPoint</Application>
  <PresentationFormat>On-screen Show (4:3)</PresentationFormat>
  <Paragraphs>142</Paragraphs>
  <Slides>17</Slides>
  <Notes>13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2028</cp:revision>
  <dcterms:created xsi:type="dcterms:W3CDTF">2014-08-01T14:38:45Z</dcterms:created>
  <dcterms:modified xsi:type="dcterms:W3CDTF">2014-11-20T00:47:38Z</dcterms:modified>
</cp:coreProperties>
</file>